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9" r:id="rId4"/>
    <p:sldId id="259" r:id="rId5"/>
    <p:sldId id="278" r:id="rId6"/>
    <p:sldId id="257" r:id="rId7"/>
    <p:sldId id="266" r:id="rId8"/>
    <p:sldId id="267" r:id="rId9"/>
    <p:sldId id="268" r:id="rId10"/>
    <p:sldId id="269" r:id="rId11"/>
    <p:sldId id="270" r:id="rId12"/>
    <p:sldId id="264" r:id="rId13"/>
    <p:sldId id="261" r:id="rId14"/>
    <p:sldId id="271" r:id="rId15"/>
    <p:sldId id="265" r:id="rId16"/>
    <p:sldId id="263" r:id="rId17"/>
    <p:sldId id="272" r:id="rId18"/>
    <p:sldId id="273" r:id="rId19"/>
    <p:sldId id="277" r:id="rId20"/>
    <p:sldId id="262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74566" autoAdjust="0"/>
  </p:normalViewPr>
  <p:slideViewPr>
    <p:cSldViewPr snapToGrid="0" snapToObjects="1">
      <p:cViewPr varScale="1">
        <p:scale>
          <a:sx n="67" d="100"/>
          <a:sy n="67" d="100"/>
        </p:scale>
        <p:origin x="-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4D97D3-84A7-C14E-86F8-16D3A27BC65A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708A79-E337-214F-ABBA-EA1691AB676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665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Community of Sense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practices, visibility, patterns of intelligibility</a:t>
            </a:r>
            <a:r>
              <a:rPr lang="en-US" dirty="0" smtClean="0">
                <a:effectLst/>
              </a:rPr>
              <a:t> </a:t>
            </a:r>
          </a:p>
          <a:p>
            <a:endParaRPr lang="en-US" dirty="0" smtClean="0">
              <a:effectLst/>
            </a:endParaRPr>
          </a:p>
          <a:p>
            <a:r>
              <a:rPr lang="en-US" dirty="0" err="1" smtClean="0">
                <a:effectLst/>
              </a:rPr>
              <a:t>Tibor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Kalman</a:t>
            </a:r>
            <a:r>
              <a:rPr lang="en-US" dirty="0" smtClean="0">
                <a:effectLst/>
              </a:rPr>
              <a:t> (1999) Used language</a:t>
            </a:r>
            <a:r>
              <a:rPr lang="en-US" baseline="0" dirty="0" smtClean="0">
                <a:effectLst/>
              </a:rPr>
              <a:t> of advertising to insert political messages.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26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Syncretic  vs. Hybridity</a:t>
            </a:r>
          </a:p>
          <a:p>
            <a:endParaRPr lang="en-US" dirty="0" smtClean="0"/>
          </a:p>
          <a:p>
            <a:r>
              <a:rPr lang="en-US" dirty="0" smtClean="0"/>
              <a:t>Hybrid – mixed, cross-between two separate cultures or</a:t>
            </a:r>
            <a:r>
              <a:rPr lang="en-US" baseline="0" dirty="0" smtClean="0"/>
              <a:t> races, a third identity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Sycretic - Refusal to allow us to map ourselves as coherent</a:t>
            </a:r>
            <a:r>
              <a:rPr lang="en-US" baseline="0" dirty="0" smtClean="0"/>
              <a:t> subjects of knowledge, symbols masquerade between cultural ideates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891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Bataille’s Abject: A critique</a:t>
            </a:r>
            <a:r>
              <a:rPr lang="en-US" baseline="0" dirty="0" smtClean="0"/>
              <a:t> of state systems.  What the state cannot assimilate, it rejects as excrement.  Dehumanization of state systems.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360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Kristeva’s Abject: philosophical and psychoanalytic</a:t>
            </a:r>
          </a:p>
          <a:p>
            <a:r>
              <a:rPr lang="en-US" dirty="0" smtClean="0"/>
              <a:t>An</a:t>
            </a:r>
            <a:r>
              <a:rPr lang="en-US" baseline="0" dirty="0" smtClean="0"/>
              <a:t> interruption of the passage from subject to object.  An interruption as negation.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754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borderline psychiatric,</a:t>
            </a:r>
            <a:r>
              <a:rPr lang="en-US" baseline="0" dirty="0" smtClean="0"/>
              <a:t> as in Sherman’s work.</a:t>
            </a:r>
          </a:p>
          <a:p>
            <a:r>
              <a:rPr lang="en-US" baseline="0" dirty="0" smtClean="0"/>
              <a:t>Self- abjection as when a child refuses to separate from the mother.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Gestalt theory: horizontal and vertical.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943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Sherman moves from the many</a:t>
            </a:r>
            <a:r>
              <a:rPr lang="en-US" baseline="0" dirty="0" smtClean="0"/>
              <a:t> stereotypical veils of women to a gradual refusal to accept the fetishistic image of woman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2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Gradually, the</a:t>
            </a:r>
            <a:r>
              <a:rPr lang="en-US" baseline="0" dirty="0" smtClean="0"/>
              <a:t> veil is lifted.  Nothing can be imagined behind the cosmetic facade but a monstrous otherness, the wounded interior that results from the blow of phantasmatic (spiritual) castration.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342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Rauchenberg</a:t>
            </a:r>
            <a:r>
              <a:rPr lang="en-US" baseline="0" dirty="0" smtClean="0"/>
              <a:t> – said to have collapsed hierarchies of museum homogeneity by crashing high/low art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Did not work.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626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Post modernism</a:t>
            </a:r>
            <a:r>
              <a:rPr lang="en-US" baseline="0" dirty="0" smtClean="0"/>
              <a:t> – disrupted homogeneity of museum symbols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716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Aesthetics of Politics - shift from dialectics to symbolism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a. replacing matters of conflict with matters of inclusion and exclusion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b. addressing loss of social bond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c. addressing concerns with bare humanity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d. revival of art that makes real objects/real actions instead of recycling images or installations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11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Art seeks to represent black</a:t>
            </a:r>
            <a:r>
              <a:rPr lang="en-US" baseline="0" dirty="0" smtClean="0"/>
              <a:t> or non-European cultures through the lens of anthropology and ethnography.  This only causes marginalized, sectioning off the political identity conversation.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848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C89259-88DD-444E-B063-4ED50F09518E}" type="slidenum">
              <a:rPr lang="en-US"/>
              <a:pPr/>
              <a:t>9</a:t>
            </a:fld>
            <a:endParaRPr lang="en-US" dirty="0"/>
          </a:p>
        </p:txBody>
      </p:sp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3791E7-249F-BD4B-873A-415C4F1D7594}" type="slidenum">
              <a:rPr lang="en-US"/>
              <a:pPr/>
              <a:t>10</a:t>
            </a:fld>
            <a:endParaRPr lang="en-US" dirty="0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Cuzco Children, 1948</a:t>
            </a:r>
          </a:p>
          <a:p>
            <a:r>
              <a:rPr lang="en-US" dirty="0"/>
              <a:t>platinum/palladium print, 1978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838BFC-DD14-264E-9373-44F786EA5304}" type="slidenum">
              <a:rPr lang="en-US"/>
              <a:pPr/>
              <a:t>11</a:t>
            </a:fld>
            <a:endParaRPr lang="en-US" dirty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 Asaro Mud Men, New Guinea, 1970</a:t>
            </a:r>
          </a:p>
          <a:p>
            <a:r>
              <a:rPr lang="en-US" dirty="0"/>
              <a:t>platinum/palladium print, 1976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Contrary signifiers</a:t>
            </a:r>
            <a:r>
              <a:rPr lang="en-US" baseline="0" dirty="0" smtClean="0"/>
              <a:t> upsetting the homogeneity of the museum syntax.  Actually changing/challenging language.</a:t>
            </a:r>
          </a:p>
          <a:p>
            <a:r>
              <a:rPr lang="en-US" baseline="0" dirty="0" smtClean="0"/>
              <a:t>Heterogeneous – multiple signifiers, pluralistic voices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In this condition, can a black artist only make work about being black?  How can the individual overcome the political identity?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08A79-E337-214F-ABBA-EA1691AB676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131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543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80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3803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99C2EB6-D4A2-494A-9203-993800D514EB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29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2035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31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95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307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373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347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54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4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D9AA2-CDF3-0E4A-8E4E-79603C602439}" type="datetimeFigureOut">
              <a:rPr lang="en-US" smtClean="0"/>
              <a:t>10/24/16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0072E-74C6-6B46-9FCE-E2D5C971206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903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YcmcEZxdlv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4116" y="2644444"/>
            <a:ext cx="7772400" cy="1470025"/>
          </a:xfrm>
        </p:spPr>
        <p:txBody>
          <a:bodyPr/>
          <a:lstStyle/>
          <a:p>
            <a:r>
              <a:rPr lang="en-US" dirty="0" smtClean="0"/>
              <a:t>Contemporary Art and the Politics of Aesthetics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Jacques Ranciere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204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33550" y="609600"/>
            <a:ext cx="5675313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81000" y="61722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29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19288" y="609600"/>
            <a:ext cx="5303837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29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Lectures\silverwor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9502" y="411973"/>
            <a:ext cx="5611813" cy="479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88621" y="6169313"/>
            <a:ext cx="3315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Fred Wilson, Mining the Museum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589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84300"/>
            <a:ext cx="9144000" cy="40690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84250" y="6238875"/>
            <a:ext cx="1512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Gabriel Orizco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8024" y="24161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Informe </a:t>
            </a:r>
            <a:r>
              <a:rPr lang="en-US" dirty="0"/>
              <a:t>W</a:t>
            </a:r>
            <a:r>
              <a:rPr lang="en-US" dirty="0" smtClean="0"/>
              <a:t>ithout Conclusion</a:t>
            </a:r>
            <a:br>
              <a:rPr lang="en-US" dirty="0" smtClean="0"/>
            </a:br>
            <a:r>
              <a:rPr lang="en-US" dirty="0" smtClean="0"/>
              <a:t>(abject art)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4660"/>
            <a:ext cx="6400800" cy="1752600"/>
          </a:xfrm>
        </p:spPr>
        <p:txBody>
          <a:bodyPr/>
          <a:lstStyle/>
          <a:p>
            <a:r>
              <a:rPr lang="en-US" dirty="0" smtClean="0"/>
              <a:t>Rosalind Krauss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967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0"/>
            <a:ext cx="9144000" cy="608990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6875" y="6472793"/>
            <a:ext cx="1327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Kara Walker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6544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2488" y="412751"/>
            <a:ext cx="6820521" cy="50891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875" y="6397625"/>
            <a:ext cx="3421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Sherman 1980s, “veils of  identity”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7600"/>
            <a:ext cx="9144000" cy="46101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2625" y="6207125"/>
            <a:ext cx="2403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1990s, horizontal series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04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098" y="111124"/>
            <a:ext cx="4337277" cy="6746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6875" y="6191250"/>
            <a:ext cx="15942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vertical</a:t>
            </a:r>
          </a:p>
          <a:p>
            <a:r>
              <a:rPr lang="en-US" dirty="0" smtClean="0"/>
              <a:t>lower than low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5200" y="0"/>
            <a:ext cx="46692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4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0" y="1562100"/>
            <a:ext cx="50800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71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" y="266700"/>
            <a:ext cx="88900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73250" y="3889375"/>
            <a:ext cx="5397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2"/>
              </a:rPr>
              <a:t>Marina Abremovic, feminine body as outcast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1700" y="0"/>
            <a:ext cx="47820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781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0862" y="5740431"/>
            <a:ext cx="4797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Martha Rosler, Bringing the </a:t>
            </a:r>
            <a:r>
              <a:rPr lang="en-US" smtClean="0"/>
              <a:t>War Home (1967-72)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143000"/>
            <a:ext cx="54864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96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700"/>
            <a:ext cx="9144000" cy="4800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2125" y="6175375"/>
            <a:ext cx="44353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Santiago Sierra, Line (1992) backs of 6 people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9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1875" y="412750"/>
            <a:ext cx="7554749" cy="56772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4500" y="6413500"/>
            <a:ext cx="3676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Pawel Althamer, relational aesthetics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7192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8024" y="2416175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 Syncretic Turn: Cross-Cultural Practices in the Age of Multiculturalism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034660"/>
            <a:ext cx="6400800" cy="1752600"/>
          </a:xfrm>
        </p:spPr>
        <p:txBody>
          <a:bodyPr/>
          <a:lstStyle/>
          <a:p>
            <a:r>
              <a:rPr lang="en-US" dirty="0" smtClean="0"/>
              <a:t>Jean Fisher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174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171" name="Rectangle 3" descr="image30"/>
          <p:cNvSpPr>
            <a:spLocks noGrp="1" noChangeAspect="1" noChangeArrowheads="1"/>
          </p:cNvSpPr>
          <p:nvPr isPhoto="1"/>
        </p:nvSpPr>
        <p:spPr bwMode="auto">
          <a:xfrm>
            <a:off x="0" y="90489"/>
            <a:ext cx="8445056" cy="616518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-5"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94828" y="6515719"/>
            <a:ext cx="4256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Edward Curtis, Oasis in the Badlands (1905)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6643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/>
          <p:cNvPicPr>
            <a:picLocks noGrp="1" noChangeAspect="1" noChangeArrowheads="1"/>
          </p:cNvPicPr>
          <p:nvPr>
            <p:ph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51025" y="609600"/>
            <a:ext cx="5441950" cy="54864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4171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448</Words>
  <Application>Microsoft Macintosh PowerPoint</Application>
  <PresentationFormat>On-screen Show (4:3)</PresentationFormat>
  <Paragraphs>69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Contemporary Art and the Politics of Aesthetics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Syncretic Turn: Cross-Cultural Practices in the Age of Multiculturalism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Informe Without Conclusion (abject art)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Contemporary Art and the Politics of Aesthetics</dc:title>
  <dc:creator>Ruth Dusseault</dc:creator>
  <cp:lastModifiedBy>Ruth Dusseault</cp:lastModifiedBy>
  <cp:revision>46</cp:revision>
  <dcterms:created xsi:type="dcterms:W3CDTF">2016-10-24T16:56:36Z</dcterms:created>
  <dcterms:modified xsi:type="dcterms:W3CDTF">2016-10-24T18:13:59Z</dcterms:modified>
</cp:coreProperties>
</file>